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5"/>
  </p:normalViewPr>
  <p:slideViewPr>
    <p:cSldViewPr snapToGrid="0" snapToObjects="1">
      <p:cViewPr varScale="1">
        <p:scale>
          <a:sx n="86" d="100"/>
          <a:sy n="86" d="100"/>
        </p:scale>
        <p:origin x="533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3840" y="1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89C85-3FFE-D043-8FB0-D2AD6724197F}" type="datetimeFigureOut">
              <a:rPr lang="fi-FI" smtClean="0"/>
              <a:t>5.6.2020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C7882-4798-4342-9196-B4C748E575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943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C7882-4798-4342-9196-B4C748E5759A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2603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1524000" y="1415438"/>
            <a:ext cx="9144000" cy="200685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526327"/>
            <a:ext cx="9144000" cy="220381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Alaotsikko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45F6-4B99-CE4E-B476-830493AAC291}" type="datetimeFigureOut">
              <a:rPr lang="fi-FI" smtClean="0"/>
              <a:pPr/>
              <a:t>5.6.2020</a:t>
            </a:fld>
            <a:endParaRPr lang="fi-FI" dirty="0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7C9B26-69DD-6A47-8307-18F89FBC51D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41855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/>
              <a:t>Otsikko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838200" y="1903115"/>
            <a:ext cx="10515600" cy="4351338"/>
          </a:xfrm>
        </p:spPr>
        <p:txBody>
          <a:bodyPr/>
          <a:lstStyle/>
          <a:p>
            <a:pPr lvl="0"/>
            <a:r>
              <a:rPr lang="fi-FI" dirty="0"/>
              <a:t>Sisältö</a:t>
            </a:r>
          </a:p>
        </p:txBody>
      </p:sp>
    </p:spTree>
    <p:extLst>
      <p:ext uri="{BB962C8B-B14F-4D97-AF65-F5344CB8AC3E}">
        <p14:creationId xmlns:p14="http://schemas.microsoft.com/office/powerpoint/2010/main" val="86009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/>
              <a:t>Otsikko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838200" y="1903115"/>
            <a:ext cx="5181600" cy="4351338"/>
          </a:xfrm>
        </p:spPr>
        <p:txBody>
          <a:bodyPr/>
          <a:lstStyle/>
          <a:p>
            <a:pPr lvl="0"/>
            <a:r>
              <a:rPr lang="fi-FI" dirty="0"/>
              <a:t>Sisältö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6172200" y="1903115"/>
            <a:ext cx="5181600" cy="4351338"/>
          </a:xfrm>
        </p:spPr>
        <p:txBody>
          <a:bodyPr/>
          <a:lstStyle/>
          <a:p>
            <a:pPr lvl="0"/>
            <a:r>
              <a:rPr lang="fi-FI" dirty="0"/>
              <a:t>Sisältö</a:t>
            </a:r>
          </a:p>
        </p:txBody>
      </p:sp>
    </p:spTree>
    <p:extLst>
      <p:ext uri="{BB962C8B-B14F-4D97-AF65-F5344CB8AC3E}">
        <p14:creationId xmlns:p14="http://schemas.microsoft.com/office/powerpoint/2010/main" val="62919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45F6-4B99-CE4E-B476-830493AAC291}" type="datetimeFigureOut">
              <a:rPr lang="fi-FI" smtClean="0"/>
              <a:t>5.6.2020</a:t>
            </a:fld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9B26-69DD-6A47-8307-18F89FBC51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508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07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Otsikko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chemeClr val="tx1">
                    <a:tint val="75000"/>
                  </a:schemeClr>
                </a:solidFill>
                <a:latin typeface="Source Sans Pro Semibold" charset="0"/>
                <a:ea typeface="Source Sans Pro Semibold" charset="0"/>
                <a:cs typeface="Source Sans Pro Semibold" charset="0"/>
              </a:defRPr>
            </a:lvl1pPr>
          </a:lstStyle>
          <a:p>
            <a:fld id="{327145F6-4B99-CE4E-B476-830493AAC291}" type="datetimeFigureOut">
              <a:rPr lang="fi-FI" smtClean="0"/>
              <a:pPr/>
              <a:t>5.6.2020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tx1">
                    <a:tint val="75000"/>
                  </a:schemeClr>
                </a:solidFill>
                <a:latin typeface="Source Sans Pro Semibold" charset="0"/>
                <a:ea typeface="Source Sans Pro Semibold" charset="0"/>
                <a:cs typeface="Source Sans Pro Semibold" charset="0"/>
              </a:defRPr>
            </a:lvl1pPr>
          </a:lstStyle>
          <a:p>
            <a:fld id="{5D7C9B26-69DD-6A47-8307-18F89FBC51D3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2525" y="365125"/>
            <a:ext cx="2438400" cy="539496"/>
          </a:xfrm>
          <a:prstGeom prst="rect">
            <a:avLst/>
          </a:prstGeom>
        </p:spPr>
      </p:pic>
      <p:sp>
        <p:nvSpPr>
          <p:cNvPr id="8" name="Suorakulmio 7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434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Cicle Gordita" charset="0"/>
          <a:ea typeface="Cicle Gordita" charset="0"/>
          <a:cs typeface="Cicle Gordit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Source Sans Pro Light" charset="0"/>
          <a:ea typeface="Source Sans Pro Light" charset="0"/>
          <a:cs typeface="Source Sans Pro Ligh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Source Sans Pro Light" charset="0"/>
          <a:ea typeface="Source Sans Pro Light" charset="0"/>
          <a:cs typeface="Source Sans Pro Ligh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Source Sans Pro Light" charset="0"/>
          <a:ea typeface="Source Sans Pro Light" charset="0"/>
          <a:cs typeface="Source Sans Pro Ligh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Source Sans Pro Light" charset="0"/>
          <a:ea typeface="Source Sans Pro Light" charset="0"/>
          <a:cs typeface="Source Sans Pro Ligh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Source Sans Pro Light" charset="0"/>
          <a:ea typeface="Source Sans Pro Light" charset="0"/>
          <a:cs typeface="Source Sans Pro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A604326D-5450-4279-A1EA-748F2F62B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386" y="1352247"/>
            <a:ext cx="9007876" cy="4732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4A76187-274F-4440-9CBE-C3BB16937F19}"/>
              </a:ext>
            </a:extLst>
          </p:cNvPr>
          <p:cNvSpPr txBox="1"/>
          <p:nvPr/>
        </p:nvSpPr>
        <p:spPr>
          <a:xfrm>
            <a:off x="1340529" y="6084545"/>
            <a:ext cx="15256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600" dirty="0">
                <a:latin typeface="Source Sans Pro Light" panose="020B0403030403020204" pitchFamily="34" charset="0"/>
                <a:ea typeface="Source Sans Pro Light" panose="020B0403030403020204" pitchFamily="34" charset="0"/>
              </a:rPr>
              <a:t>Kuva: Gasum Oy</a:t>
            </a:r>
          </a:p>
        </p:txBody>
      </p:sp>
    </p:spTree>
    <p:extLst>
      <p:ext uri="{BB962C8B-B14F-4D97-AF65-F5344CB8AC3E}">
        <p14:creationId xmlns:p14="http://schemas.microsoft.com/office/powerpoint/2010/main" val="284102568"/>
      </p:ext>
    </p:extLst>
  </p:cSld>
  <p:clrMapOvr>
    <a:masterClrMapping/>
  </p:clrMapOvr>
</p:sld>
</file>

<file path=ppt/theme/theme1.xml><?xml version="1.0" encoding="utf-8"?>
<a:theme xmlns:a="http://schemas.openxmlformats.org/drawingml/2006/main" name="STY2018_Teema">
  <a:themeElements>
    <a:clrScheme name="STY2018">
      <a:dk1>
        <a:srgbClr val="2F3747"/>
      </a:dk1>
      <a:lt1>
        <a:srgbClr val="FFFFFF"/>
      </a:lt1>
      <a:dk2>
        <a:srgbClr val="155083"/>
      </a:dk2>
      <a:lt2>
        <a:srgbClr val="E7E6E6"/>
      </a:lt2>
      <a:accent1>
        <a:srgbClr val="60B4DA"/>
      </a:accent1>
      <a:accent2>
        <a:srgbClr val="93C83D"/>
      </a:accent2>
      <a:accent3>
        <a:srgbClr val="B04F83"/>
      </a:accent3>
      <a:accent4>
        <a:srgbClr val="CACACA"/>
      </a:accent4>
      <a:accent5>
        <a:srgbClr val="919191"/>
      </a:accent5>
      <a:accent6>
        <a:srgbClr val="515151"/>
      </a:accent6>
      <a:hlink>
        <a:srgbClr val="165287"/>
      </a:hlink>
      <a:folHlink>
        <a:srgbClr val="B04F83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aripohja" id="{A260895C-70C9-414D-B9F1-255C18471B39}" vid="{81F49127-A288-C44A-B0A2-6FADDF2161B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5CD887A9E603344B4177E2B0EA2355A" ma:contentTypeVersion="2" ma:contentTypeDescription="Luo uusi asiakirja." ma:contentTypeScope="" ma:versionID="55f6c1756294acbc755b9e8c7c7381ef">
  <xsd:schema xmlns:xsd="http://www.w3.org/2001/XMLSchema" xmlns:xs="http://www.w3.org/2001/XMLSchema" xmlns:p="http://schemas.microsoft.com/office/2006/metadata/properties" xmlns:ns2="ce46c264-3379-47ef-90c1-7231970f1e8f" targetNamespace="http://schemas.microsoft.com/office/2006/metadata/properties" ma:root="true" ma:fieldsID="79c45290b962a2385e8f4905a4286c7d" ns2:_="">
    <xsd:import namespace="ce46c264-3379-47ef-90c1-7231970f1e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46c264-3379-47ef-90c1-7231970f1e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A44C63-B956-492C-B4E7-984BA29558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455048-C19E-47FE-B689-FF0C177F5BC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4EEBF0E-8D78-4ADD-BDF2-8660A66F82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46c264-3379-47ef-90c1-7231970f1e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sty2018_powerpoint-malli (3)</Template>
  <TotalTime>10</TotalTime>
  <Words>5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Cicle Gordita</vt:lpstr>
      <vt:lpstr>Source Sans Pro Light</vt:lpstr>
      <vt:lpstr>Source Sans Pro Semibold</vt:lpstr>
      <vt:lpstr>STY2018_Teema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Suomen Tuulivoimayhdistys</dc:title>
  <dc:creator>Anna Tiihonen</dc:creator>
  <cp:lastModifiedBy>Anna Tiihonen</cp:lastModifiedBy>
  <cp:revision>10</cp:revision>
  <dcterms:created xsi:type="dcterms:W3CDTF">2019-11-04T09:16:15Z</dcterms:created>
  <dcterms:modified xsi:type="dcterms:W3CDTF">2020-06-05T09:31:25Z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0x010100B5CD887A9E603344B4177E2B0EA2355A</vt:lpwstr>
  </property>
</Properties>
</file>